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12" r:id="rId7"/>
    <p:sldId id="314" r:id="rId8"/>
    <p:sldId id="310" r:id="rId9"/>
    <p:sldId id="311" r:id="rId10"/>
    <p:sldId id="313" r:id="rId11"/>
    <p:sldId id="316" r:id="rId12"/>
    <p:sldId id="308" r:id="rId13"/>
    <p:sldId id="31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Rochester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7208184" y="3367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Para que o café tenha uma boa qualidade a gente sabe que existem vários fatores que precisam de atenção no processo de produção, a secagem é uma etapa crítica se não realizada adequadamente pode gerar danos nos grãos, afetando a qualidade final da bebida.</a:t>
            </a:r>
          </a:p>
          <a:p>
            <a:r>
              <a:rPr lang="pt-BR" dirty="0"/>
              <a:t>Na secagem é preciso baixar a umidade dos grãos o mais rápido possível para reduzir os riscos de infestações por micro-organismos. A umidade final deve estar entre 10,5% e 11,5% para obter uma boa qualidade.</a:t>
            </a:r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330</Words>
  <Application>Microsoft Office PowerPoint</Application>
  <PresentationFormat>Apresentação na tela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Rochester</vt:lpstr>
      <vt:lpstr>Abel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20</cp:revision>
  <dcterms:modified xsi:type="dcterms:W3CDTF">2020-09-23T01:02:23Z</dcterms:modified>
</cp:coreProperties>
</file>